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D3C"/>
    <a:srgbClr val="323232"/>
    <a:srgbClr val="11092A"/>
    <a:srgbClr val="1B0F42"/>
    <a:srgbClr val="110A28"/>
    <a:srgbClr val="060F1B"/>
    <a:srgbClr val="132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49" d="100"/>
          <a:sy n="149" d="100"/>
        </p:scale>
        <p:origin x="1104" y="17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70CF-BEF5-D74B-817C-207F9139F16D}" type="datetimeFigureOut">
              <a:rPr lang="en-US" smtClean="0"/>
              <a:t>12/2/21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68DCC-3EF1-A641-B372-9A418A4A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01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75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3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>
                <a:lumMod val="50000"/>
              </a:schemeClr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B2ACA-4740-B041-83B5-AF44D42139C3}" type="datetimeFigureOut">
              <a:rPr lang="en-US" smtClean="0"/>
              <a:pPr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8" r="11428"/>
          <a:stretch/>
        </p:blipFill>
        <p:spPr>
          <a:xfrm>
            <a:off x="-28235" y="-443753"/>
            <a:ext cx="9238130" cy="6158753"/>
          </a:xfrm>
          <a:prstGeom prst="rect">
            <a:avLst/>
          </a:prstGeom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679125" y="-737365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288528" y="1732536"/>
            <a:ext cx="4847875" cy="2052994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1250156" y="4998339"/>
            <a:ext cx="6643688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>
              <a:lnSpc>
                <a:spcPts val="914"/>
              </a:lnSpc>
            </a:pP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17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-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sp>
        <p:nvSpPr>
          <p:cNvPr id="4" name="Rectangle 3"/>
          <p:cNvSpPr/>
          <p:nvPr/>
        </p:nvSpPr>
        <p:spPr>
          <a:xfrm>
            <a:off x="3284147" y="3643014"/>
            <a:ext cx="4717663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January 29, 2022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28" y="4876444"/>
            <a:ext cx="673100" cy="6594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126" y="4946730"/>
            <a:ext cx="576253" cy="6126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22</Words>
  <Application>Microsoft Macintosh PowerPoint</Application>
  <PresentationFormat>On-screen Show (16:10)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Helvetica Neue</vt:lpstr>
      <vt:lpstr>Helvetica Neue Condensed Bold</vt:lpstr>
      <vt:lpstr>Office Theme</vt:lpstr>
      <vt:lpstr>PowerPoint Presentation</vt:lpstr>
    </vt:vector>
  </TitlesOfParts>
  <Company>CG Media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Zitzmann</dc:creator>
  <cp:lastModifiedBy>Christopher Zitzmann</cp:lastModifiedBy>
  <cp:revision>29</cp:revision>
  <cp:lastPrinted>2018-02-12T20:24:45Z</cp:lastPrinted>
  <dcterms:created xsi:type="dcterms:W3CDTF">2014-06-12T15:43:14Z</dcterms:created>
  <dcterms:modified xsi:type="dcterms:W3CDTF">2021-12-03T04:33:15Z</dcterms:modified>
</cp:coreProperties>
</file>