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56" r:id="rId2"/>
    <p:sldId id="290" r:id="rId3"/>
  </p:sldIdLst>
  <p:sldSz cx="13004800" cy="9753600"/>
  <p:notesSz cx="6858000" cy="9144000"/>
  <p:defaultTextStyle>
    <a:lvl1pPr defTabSz="457200">
      <a:defRPr sz="1200">
        <a:latin typeface="Helvetica"/>
        <a:ea typeface="Helvetica"/>
        <a:cs typeface="Helvetica"/>
        <a:sym typeface="Helvetica"/>
      </a:defRPr>
    </a:lvl1pPr>
    <a:lvl2pPr indent="228600" defTabSz="457200">
      <a:defRPr sz="1200">
        <a:latin typeface="Helvetica"/>
        <a:ea typeface="Helvetica"/>
        <a:cs typeface="Helvetica"/>
        <a:sym typeface="Helvetica"/>
      </a:defRPr>
    </a:lvl2pPr>
    <a:lvl3pPr indent="457200" defTabSz="457200">
      <a:defRPr sz="1200">
        <a:latin typeface="Helvetica"/>
        <a:ea typeface="Helvetica"/>
        <a:cs typeface="Helvetica"/>
        <a:sym typeface="Helvetica"/>
      </a:defRPr>
    </a:lvl3pPr>
    <a:lvl4pPr indent="685800" defTabSz="457200">
      <a:defRPr sz="1200">
        <a:latin typeface="Helvetica"/>
        <a:ea typeface="Helvetica"/>
        <a:cs typeface="Helvetica"/>
        <a:sym typeface="Helvetica"/>
      </a:defRPr>
    </a:lvl4pPr>
    <a:lvl5pPr indent="914400" defTabSz="457200">
      <a:defRPr sz="1200">
        <a:latin typeface="Helvetica"/>
        <a:ea typeface="Helvetica"/>
        <a:cs typeface="Helvetica"/>
        <a:sym typeface="Helvetica"/>
      </a:defRPr>
    </a:lvl5pPr>
    <a:lvl6pPr indent="1143000" defTabSz="457200">
      <a:defRPr sz="1200">
        <a:latin typeface="Helvetica"/>
        <a:ea typeface="Helvetica"/>
        <a:cs typeface="Helvetica"/>
        <a:sym typeface="Helvetica"/>
      </a:defRPr>
    </a:lvl6pPr>
    <a:lvl7pPr indent="1371600" defTabSz="457200">
      <a:defRPr sz="1200">
        <a:latin typeface="Helvetica"/>
        <a:ea typeface="Helvetica"/>
        <a:cs typeface="Helvetica"/>
        <a:sym typeface="Helvetica"/>
      </a:defRPr>
    </a:lvl7pPr>
    <a:lvl8pPr indent="1600200" defTabSz="457200">
      <a:defRPr sz="1200">
        <a:latin typeface="Helvetica"/>
        <a:ea typeface="Helvetica"/>
        <a:cs typeface="Helvetica"/>
        <a:sym typeface="Helvetica"/>
      </a:defRPr>
    </a:lvl8pPr>
    <a:lvl9pPr indent="1828800" defTabSz="457200">
      <a:defRPr sz="1200">
        <a:latin typeface="Helvetica"/>
        <a:ea typeface="Helvetica"/>
        <a:cs typeface="Helvetica"/>
        <a:sym typeface="Helvetica"/>
      </a:defRPr>
    </a:lvl9pPr>
  </p:defaultTextStyle>
  <p:extLst>
    <p:ext uri="{EFAFB233-063F-42B5-8137-9DF3F51BA10A}">
      <p15:sldGuideLst xmlns:p15="http://schemas.microsoft.com/office/powerpoint/2012/main">
        <p15:guide id="1" orient="horz" pos="3072">
          <p15:clr>
            <a:srgbClr val="A4A3A4"/>
          </p15:clr>
        </p15:guide>
        <p15:guide id="2" pos="4096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7F3F4"/>
          </a:solidFill>
        </a:fill>
      </a:tcStyle>
    </a:wholeTbl>
    <a:band2H>
      <a:tcTxStyle/>
      <a:tcStyle>
        <a:tcBdr/>
        <a:fill>
          <a:solidFill>
            <a:srgbClr val="F3F9FA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BBE0E3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BBE0E3"/>
          </a:solidFill>
        </a:fill>
      </a:tcStyle>
    </a:firstRow>
  </a:tblStyle>
  <a:tblStyle styleId="{C7B018BB-80A7-4F77-B60F-C8B233D01FF8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E2E2E2"/>
          </a:solidFill>
        </a:fill>
      </a:tcStyle>
    </a:wholeTbl>
    <a:band2H>
      <a:tcTxStyle/>
      <a:tcStyle>
        <a:tcBdr/>
        <a:fill>
          <a:solidFill>
            <a:srgbClr val="F1F1F1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AAAAAA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AAAAAA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AAAAAA"/>
          </a:solidFill>
        </a:fill>
      </a:tcStyle>
    </a:firstRow>
  </a:tblStyle>
  <a:tblStyle styleId="{EEE7283C-3CF3-47DC-8721-378D4A62B228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CCCDA"/>
          </a:solidFill>
        </a:fill>
      </a:tcStyle>
    </a:wholeTbl>
    <a:band2H>
      <a:tcTxStyle/>
      <a:tcStyle>
        <a:tcBdr/>
        <a:fill>
          <a:solidFill>
            <a:srgbClr val="E7E7ED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E2E8B"/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E2E8B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2E2E8B"/>
          </a:solidFill>
        </a:fill>
      </a:tcStyle>
    </a:firstRow>
  </a:tblStyle>
  <a:tblStyle styleId="{CF821DB8-F4EB-4A41-A1BA-3FCAFE7338EE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6E6E6"/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Col>
    <a:lastRow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000000"/>
              </a:solidFill>
              <a:prstDash val="solid"/>
              <a:round/>
            </a:ln>
          </a:top>
          <a:bottom>
            <a:ln w="25400" cap="flat">
              <a:solidFill>
                <a:srgbClr val="000000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BBE0E3"/>
          </a:solidFill>
        </a:fill>
      </a:tcStyle>
    </a:firstRow>
  </a:tblStyle>
  <a:tblStyle styleId="{33BA23B1-9221-436E-865A-0063620EA4FD}" styleName="">
    <a:tblBg/>
    <a:wholeTbl>
      <a:tcTxStyle b="on" i="on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CACACA"/>
          </a:solidFill>
        </a:fill>
      </a:tcStyle>
    </a:wholeTbl>
    <a:band2H>
      <a:tcTxStyle/>
      <a:tcStyle>
        <a:tcBdr/>
        <a:fill>
          <a:solidFill>
            <a:srgbClr val="E6E6E6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381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381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/>
        </a:fill>
      </a:tcStyle>
    </a:firstRow>
  </a:tblStyle>
  <a:tblStyle styleId="{2708684C-4D16-4618-839F-0558EEFCDFE6}" styleName="">
    <a:tblBg/>
    <a:wholeTb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solidFill>
            <a:srgbClr val="FFFFFF">
              <a:alpha val="20000"/>
            </a:srgbClr>
          </a:solidFill>
        </a:fill>
      </a:tcStyle>
    </a:firstCol>
    <a:la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50800" cap="flat">
              <a:solidFill>
                <a:srgbClr val="FFFFFF"/>
              </a:solidFill>
              <a:prstDash val="solid"/>
              <a:round/>
            </a:ln>
          </a:top>
          <a:bottom>
            <a:ln w="127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n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round/>
            </a:ln>
          </a:left>
          <a:right>
            <a:ln w="12700" cap="flat">
              <a:solidFill>
                <a:srgbClr val="FFFFFF"/>
              </a:solidFill>
              <a:prstDash val="solid"/>
              <a:round/>
            </a:ln>
          </a:right>
          <a:top>
            <a:ln w="12700" cap="flat">
              <a:solidFill>
                <a:srgbClr val="FFFFFF"/>
              </a:solidFill>
              <a:prstDash val="solid"/>
              <a:round/>
            </a:ln>
          </a:top>
          <a:bottom>
            <a:ln w="25400" cap="flat">
              <a:solidFill>
                <a:srgbClr val="FFFFFF"/>
              </a:solidFill>
              <a:prstDash val="solid"/>
              <a:round/>
            </a:ln>
          </a:bottom>
          <a:insideH>
            <a:ln w="12700" cap="flat">
              <a:solidFill>
                <a:srgbClr val="FFFFFF"/>
              </a:solidFill>
              <a:prstDash val="solid"/>
              <a:round/>
            </a:ln>
          </a:insideH>
          <a:insideV>
            <a:ln w="12700" cap="flat">
              <a:solidFill>
                <a:srgbClr val="FFFFFF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74"/>
  </p:normalViewPr>
  <p:slideViewPr>
    <p:cSldViewPr snapToGrid="0" snapToObjects="1">
      <p:cViewPr varScale="1">
        <p:scale>
          <a:sx n="87" d="100"/>
          <a:sy n="87" d="100"/>
        </p:scale>
        <p:origin x="1856" y="200"/>
      </p:cViewPr>
      <p:guideLst>
        <p:guide orient="horz" pos="3072"/>
        <p:guide pos="4096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Shape 34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  <p:sp>
        <p:nvSpPr>
          <p:cNvPr id="35" name="Shape 35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Shape 23"/>
          <p:cNvSpPr>
            <a:spLocks noGrp="1"/>
          </p:cNvSpPr>
          <p:nvPr>
            <p:ph type="title"/>
          </p:nvPr>
        </p:nvSpPr>
        <p:spPr>
          <a:xfrm>
            <a:off x="1270000" y="240862"/>
            <a:ext cx="10464800" cy="2464676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8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Title Text</a:t>
            </a:r>
          </a:p>
        </p:txBody>
      </p:sp>
      <p:sp>
        <p:nvSpPr>
          <p:cNvPr id="24" name="Shape 24"/>
          <p:cNvSpPr>
            <a:spLocks noGrp="1"/>
          </p:cNvSpPr>
          <p:nvPr>
            <p:ph type="body" idx="1"/>
          </p:nvPr>
        </p:nvSpPr>
        <p:spPr>
          <a:xfrm>
            <a:off x="1270000" y="2705538"/>
            <a:ext cx="5041900" cy="5841124"/>
          </a:xfrm>
          <a:prstGeom prst="rect">
            <a:avLst/>
          </a:prstGeom>
        </p:spPr>
        <p:txBody>
          <a:bodyPr anchor="ctr"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8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Title Text</a:t>
            </a:r>
          </a:p>
        </p:txBody>
      </p:sp>
      <p:sp>
        <p:nvSpPr>
          <p:cNvPr id="27" name="Shape 2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>
            <a:spLocks noGrp="1"/>
          </p:cNvSpPr>
          <p:nvPr>
            <p:ph type="title"/>
          </p:nvPr>
        </p:nvSpPr>
        <p:spPr>
          <a:xfrm>
            <a:off x="1270000" y="240862"/>
            <a:ext cx="10464800" cy="2464676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8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Title Text</a:t>
            </a:r>
          </a:p>
        </p:txBody>
      </p:sp>
      <p:sp>
        <p:nvSpPr>
          <p:cNvPr id="30" name="Shape 30"/>
          <p:cNvSpPr>
            <a:spLocks noGrp="1"/>
          </p:cNvSpPr>
          <p:nvPr>
            <p:ph type="body" idx="1"/>
          </p:nvPr>
        </p:nvSpPr>
        <p:spPr>
          <a:xfrm>
            <a:off x="7772400" y="2705538"/>
            <a:ext cx="3962400" cy="5841124"/>
          </a:xfrm>
          <a:prstGeom prst="rect">
            <a:avLst/>
          </a:prstGeom>
        </p:spPr>
        <p:txBody>
          <a:bodyPr anchor="ctr"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Shape 32"/>
          <p:cNvSpPr>
            <a:spLocks noGrp="1"/>
          </p:cNvSpPr>
          <p:nvPr>
            <p:ph type="title"/>
          </p:nvPr>
        </p:nvSpPr>
        <p:spPr>
          <a:xfrm>
            <a:off x="1270000" y="240862"/>
            <a:ext cx="10464800" cy="2464676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8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Title Text</a:t>
            </a:r>
          </a:p>
        </p:txBody>
      </p:sp>
      <p:sp>
        <p:nvSpPr>
          <p:cNvPr id="33" name="Shape 33"/>
          <p:cNvSpPr>
            <a:spLocks noGrp="1"/>
          </p:cNvSpPr>
          <p:nvPr>
            <p:ph type="body" idx="1"/>
          </p:nvPr>
        </p:nvSpPr>
        <p:spPr>
          <a:xfrm>
            <a:off x="1270000" y="2705538"/>
            <a:ext cx="5041900" cy="5841124"/>
          </a:xfrm>
          <a:prstGeom prst="rect">
            <a:avLst/>
          </a:prstGeom>
        </p:spPr>
        <p:txBody>
          <a:bodyPr anchor="ctr"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>
            <a:spLocks noGrp="1"/>
          </p:cNvSpPr>
          <p:nvPr>
            <p:ph type="title"/>
          </p:nvPr>
        </p:nvSpPr>
        <p:spPr>
          <a:xfrm>
            <a:off x="1270000" y="2971800"/>
            <a:ext cx="10464800" cy="38100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8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>
            <a:spLocks noGrp="1"/>
          </p:cNvSpPr>
          <p:nvPr>
            <p:ph type="body" idx="1"/>
          </p:nvPr>
        </p:nvSpPr>
        <p:spPr>
          <a:xfrm>
            <a:off x="1270000" y="1270000"/>
            <a:ext cx="10464800" cy="7213600"/>
          </a:xfrm>
          <a:prstGeom prst="rect">
            <a:avLst/>
          </a:prstGeom>
        </p:spPr>
        <p:txBody>
          <a:bodyPr anchor="ctr"/>
          <a:lstStyle>
            <a:lvl1pPr marL="838200" indent="-571500">
              <a:spcBef>
                <a:spcPts val="4800"/>
              </a:spcBef>
              <a:defRPr sz="4200"/>
            </a:lvl1pPr>
            <a:lvl2pPr marL="1282700" indent="-571500">
              <a:spcBef>
                <a:spcPts val="4800"/>
              </a:spcBef>
              <a:defRPr sz="4200"/>
            </a:lvl2pPr>
            <a:lvl3pPr marL="1727200" indent="-571500">
              <a:spcBef>
                <a:spcPts val="4800"/>
              </a:spcBef>
              <a:defRPr sz="4200"/>
            </a:lvl3pPr>
            <a:lvl4pPr marL="2171700" indent="-571500">
              <a:spcBef>
                <a:spcPts val="4800"/>
              </a:spcBef>
              <a:defRPr sz="4200"/>
            </a:lvl4pPr>
            <a:lvl5pPr marL="2616200" indent="-571500">
              <a:spcBef>
                <a:spcPts val="4800"/>
              </a:spcBef>
              <a:defRPr sz="4200"/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4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4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4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4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4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Shape 10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8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hape 12"/>
          <p:cNvSpPr>
            <a:spLocks noGrp="1"/>
          </p:cNvSpPr>
          <p:nvPr>
            <p:ph type="title"/>
          </p:nvPr>
        </p:nvSpPr>
        <p:spPr>
          <a:xfrm>
            <a:off x="1270000" y="7366000"/>
            <a:ext cx="10464800" cy="17018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8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Shape 14"/>
          <p:cNvSpPr>
            <a:spLocks noGrp="1"/>
          </p:cNvSpPr>
          <p:nvPr>
            <p:ph type="title"/>
          </p:nvPr>
        </p:nvSpPr>
        <p:spPr>
          <a:xfrm>
            <a:off x="635000" y="0"/>
            <a:ext cx="5867400" cy="4826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7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Title Text</a:t>
            </a:r>
          </a:p>
        </p:txBody>
      </p:sp>
      <p:sp>
        <p:nvSpPr>
          <p:cNvPr id="15" name="Shape 15"/>
          <p:cNvSpPr>
            <a:spLocks noGrp="1"/>
          </p:cNvSpPr>
          <p:nvPr>
            <p:ph type="body" idx="1"/>
          </p:nvPr>
        </p:nvSpPr>
        <p:spPr>
          <a:xfrm>
            <a:off x="635000" y="4902200"/>
            <a:ext cx="5867400" cy="4851400"/>
          </a:xfrm>
          <a:prstGeom prst="rect">
            <a:avLst/>
          </a:prstGeom>
        </p:spPr>
        <p:txBody>
          <a:bodyPr/>
          <a:lstStyle>
            <a:lvl1pPr marL="342900" indent="-342900" algn="ctr">
              <a:spcBef>
                <a:spcPts val="0"/>
              </a:spcBef>
              <a:buSzTx/>
              <a:buFontTx/>
              <a:buNone/>
              <a:defRPr sz="3400"/>
            </a:lvl1pPr>
            <a:lvl2pPr marL="342900" indent="114300" algn="ctr">
              <a:spcBef>
                <a:spcPts val="0"/>
              </a:spcBef>
              <a:buSzTx/>
              <a:buFontTx/>
              <a:buNone/>
              <a:defRPr sz="3400"/>
            </a:lvl2pPr>
            <a:lvl3pPr marL="342900" indent="571500" algn="ctr">
              <a:spcBef>
                <a:spcPts val="0"/>
              </a:spcBef>
              <a:buSzTx/>
              <a:buFontTx/>
              <a:buNone/>
              <a:defRPr sz="3400"/>
            </a:lvl3pPr>
            <a:lvl4pPr marL="342900" indent="1028700" algn="ctr">
              <a:spcBef>
                <a:spcPts val="0"/>
              </a:spcBef>
              <a:buSzTx/>
              <a:buFontTx/>
              <a:buNone/>
              <a:defRPr sz="3400"/>
            </a:lvl4pPr>
            <a:lvl5pPr marL="342900" indent="1485900" algn="ctr">
              <a:spcBef>
                <a:spcPts val="0"/>
              </a:spcBef>
              <a:buSzTx/>
              <a:buFontTx/>
              <a:buNone/>
              <a:defRPr sz="3400"/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/>
          </p:cNvSpPr>
          <p:nvPr>
            <p:ph type="title"/>
          </p:nvPr>
        </p:nvSpPr>
        <p:spPr>
          <a:xfrm>
            <a:off x="635000" y="0"/>
            <a:ext cx="5867400" cy="4826000"/>
          </a:xfrm>
          <a:prstGeom prst="rect">
            <a:avLst/>
          </a:prstGeom>
        </p:spPr>
        <p:txBody>
          <a:bodyPr anchor="b"/>
          <a:lstStyle>
            <a:lvl1pPr>
              <a:defRPr sz="7000"/>
            </a:lvl1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70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Title Text</a:t>
            </a:r>
          </a:p>
        </p:txBody>
      </p:sp>
      <p:sp>
        <p:nvSpPr>
          <p:cNvPr id="18" name="Shape 18"/>
          <p:cNvSpPr>
            <a:spLocks noGrp="1"/>
          </p:cNvSpPr>
          <p:nvPr>
            <p:ph type="body" idx="1"/>
          </p:nvPr>
        </p:nvSpPr>
        <p:spPr>
          <a:xfrm>
            <a:off x="635000" y="4902200"/>
            <a:ext cx="5867400" cy="4851400"/>
          </a:xfrm>
          <a:prstGeom prst="rect">
            <a:avLst/>
          </a:prstGeom>
        </p:spPr>
        <p:txBody>
          <a:bodyPr/>
          <a:lstStyle>
            <a:lvl1pPr marL="342900" indent="-342900" algn="ctr">
              <a:spcBef>
                <a:spcPts val="0"/>
              </a:spcBef>
              <a:buSzTx/>
              <a:buFontTx/>
              <a:buNone/>
              <a:defRPr sz="3400"/>
            </a:lvl1pPr>
            <a:lvl2pPr marL="342900" indent="114300" algn="ctr">
              <a:spcBef>
                <a:spcPts val="0"/>
              </a:spcBef>
              <a:buSzTx/>
              <a:buFontTx/>
              <a:buNone/>
              <a:defRPr sz="3400"/>
            </a:lvl2pPr>
            <a:lvl3pPr marL="342900" indent="571500" algn="ctr">
              <a:spcBef>
                <a:spcPts val="0"/>
              </a:spcBef>
              <a:buSzTx/>
              <a:buFontTx/>
              <a:buNone/>
              <a:defRPr sz="3400"/>
            </a:lvl3pPr>
            <a:lvl4pPr marL="342900" indent="1028700" algn="ctr">
              <a:spcBef>
                <a:spcPts val="0"/>
              </a:spcBef>
              <a:buSzTx/>
              <a:buFontTx/>
              <a:buNone/>
              <a:defRPr sz="3400"/>
            </a:lvl4pPr>
            <a:lvl5pPr marL="342900" indent="1485900" algn="ctr">
              <a:spcBef>
                <a:spcPts val="0"/>
              </a:spcBef>
              <a:buSzTx/>
              <a:buFontTx/>
              <a:buNone/>
              <a:defRPr sz="3400"/>
            </a:lvl5pPr>
          </a:lstStyle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Five</a:t>
            </a:r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title"/>
          </p:nvPr>
        </p:nvSpPr>
        <p:spPr>
          <a:xfrm>
            <a:off x="1270000" y="254000"/>
            <a:ext cx="10464800" cy="2438400"/>
          </a:xfrm>
          <a:prstGeom prst="rect">
            <a:avLst/>
          </a:prstGeom>
        </p:spPr>
        <p:txBody>
          <a:bodyPr/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8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Title Text</a:t>
            </a:r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15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1270000" y="177800"/>
            <a:ext cx="10464800" cy="2590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84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1270000" y="2768600"/>
            <a:ext cx="10464800" cy="6985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lIns="50800" tIns="50800" rIns="50800" bIns="50800">
            <a:normAutofit/>
          </a:bodyPr>
          <a:lstStyle/>
          <a:p>
            <a:pPr lvl="0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One</a:t>
            </a:r>
          </a:p>
          <a:p>
            <a:pPr lvl="1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Two</a:t>
            </a:r>
          </a:p>
          <a:p>
            <a:pPr lvl="2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Three</a:t>
            </a:r>
          </a:p>
          <a:p>
            <a:pPr lvl="3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Four</a:t>
            </a:r>
          </a:p>
          <a:p>
            <a:pPr lvl="4">
              <a:defRPr sz="1800">
                <a:solidFill>
                  <a:srgbClr val="000000"/>
                </a:solidFill>
                <a:uFillTx/>
              </a:defRPr>
            </a:pPr>
            <a:r>
              <a:rPr sz="320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 spd="med"/>
  <p:txStyles>
    <p:titleStyle>
      <a:lvl1pPr algn="ctr">
        <a:defRPr sz="84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1pPr>
      <a:lvl2pPr algn="ctr">
        <a:defRPr sz="84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2pPr>
      <a:lvl3pPr algn="ctr">
        <a:defRPr sz="84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3pPr>
      <a:lvl4pPr algn="ctr">
        <a:defRPr sz="84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4pPr>
      <a:lvl5pPr algn="ctr">
        <a:defRPr sz="84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5pPr>
      <a:lvl6pPr indent="457200" algn="ctr">
        <a:defRPr sz="84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6pPr>
      <a:lvl7pPr indent="914400" algn="ctr">
        <a:defRPr sz="84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7pPr>
      <a:lvl8pPr indent="1371600" algn="ctr">
        <a:defRPr sz="84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8pPr>
      <a:lvl9pPr indent="1828800" algn="ctr">
        <a:defRPr sz="84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9pPr>
    </p:titleStyle>
    <p:bodyStyle>
      <a:lvl1pPr marL="760412" indent="-493712">
        <a:spcBef>
          <a:spcPts val="3800"/>
        </a:spcBef>
        <a:buSzPct val="171000"/>
        <a:buFont typeface="Gill Sans"/>
        <a:buChar char="•"/>
        <a:defRPr sz="32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1pPr>
      <a:lvl2pPr marL="1204912" indent="-493712">
        <a:spcBef>
          <a:spcPts val="3800"/>
        </a:spcBef>
        <a:buSzPct val="171000"/>
        <a:buFont typeface="Gill Sans"/>
        <a:buChar char="•"/>
        <a:defRPr sz="32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2pPr>
      <a:lvl3pPr marL="1649412" indent="-493712">
        <a:spcBef>
          <a:spcPts val="3800"/>
        </a:spcBef>
        <a:buSzPct val="171000"/>
        <a:buFont typeface="Gill Sans"/>
        <a:buChar char="•"/>
        <a:defRPr sz="32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3pPr>
      <a:lvl4pPr marL="2093912" indent="-493712">
        <a:spcBef>
          <a:spcPts val="3800"/>
        </a:spcBef>
        <a:buSzPct val="171000"/>
        <a:buFont typeface="Gill Sans"/>
        <a:buChar char="•"/>
        <a:defRPr sz="32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4pPr>
      <a:lvl5pPr marL="2538412" indent="-493712">
        <a:spcBef>
          <a:spcPts val="3800"/>
        </a:spcBef>
        <a:buSzPct val="171000"/>
        <a:buFont typeface="Gill Sans"/>
        <a:buChar char="•"/>
        <a:defRPr sz="32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5pPr>
      <a:lvl6pPr marL="2995612" indent="-493712">
        <a:spcBef>
          <a:spcPts val="3800"/>
        </a:spcBef>
        <a:buSzPct val="171000"/>
        <a:buFont typeface="Gill Sans"/>
        <a:buChar char="•"/>
        <a:defRPr sz="32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6pPr>
      <a:lvl7pPr marL="3452812" indent="-493712">
        <a:spcBef>
          <a:spcPts val="3800"/>
        </a:spcBef>
        <a:buSzPct val="171000"/>
        <a:buFont typeface="Gill Sans"/>
        <a:buChar char="•"/>
        <a:defRPr sz="32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7pPr>
      <a:lvl8pPr marL="3910012" indent="-493712">
        <a:spcBef>
          <a:spcPts val="3800"/>
        </a:spcBef>
        <a:buSzPct val="171000"/>
        <a:buFont typeface="Gill Sans"/>
        <a:buChar char="•"/>
        <a:defRPr sz="32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8pPr>
      <a:lvl9pPr marL="4367212" indent="-493712">
        <a:spcBef>
          <a:spcPts val="3800"/>
        </a:spcBef>
        <a:buSzPct val="171000"/>
        <a:buFont typeface="Gill Sans"/>
        <a:buChar char="•"/>
        <a:defRPr sz="3200">
          <a:solidFill>
            <a:srgbClr val="FFFFFF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9pPr>
    </p:bodyStyle>
    <p:otherStyle>
      <a:lvl1pPr algn="r">
        <a:defRPr sz="1400">
          <a:solidFill>
            <a:schemeClr val="tx1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1pPr>
      <a:lvl2pPr indent="457200" algn="r">
        <a:defRPr sz="1400">
          <a:solidFill>
            <a:schemeClr val="tx1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2pPr>
      <a:lvl3pPr indent="914400" algn="r">
        <a:defRPr sz="1400">
          <a:solidFill>
            <a:schemeClr val="tx1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3pPr>
      <a:lvl4pPr indent="1371600" algn="r">
        <a:defRPr sz="1400">
          <a:solidFill>
            <a:schemeClr val="tx1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4pPr>
      <a:lvl5pPr indent="1828800" algn="r">
        <a:defRPr sz="1400">
          <a:solidFill>
            <a:schemeClr val="tx1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5pPr>
      <a:lvl6pPr algn="r">
        <a:defRPr sz="1400">
          <a:solidFill>
            <a:schemeClr val="tx1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6pPr>
      <a:lvl7pPr algn="r">
        <a:defRPr sz="1400">
          <a:solidFill>
            <a:schemeClr val="tx1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7pPr>
      <a:lvl8pPr algn="r">
        <a:defRPr sz="1400">
          <a:solidFill>
            <a:schemeClr val="tx1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8pPr>
      <a:lvl9pPr algn="r">
        <a:defRPr sz="1400">
          <a:solidFill>
            <a:schemeClr val="tx1"/>
          </a:solidFill>
          <a:uFill>
            <a:solidFill>
              <a:srgbClr val="FFFFFF"/>
            </a:solidFill>
          </a:uFill>
          <a:latin typeface="+mn-lt"/>
          <a:ea typeface="+mn-ea"/>
          <a:cs typeface="+mn-cs"/>
          <a:sym typeface="Gill San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11" Type="http://schemas.openxmlformats.org/officeDocument/2006/relationships/image" Target="../media/image11.png"/><Relationship Id="rId5" Type="http://schemas.openxmlformats.org/officeDocument/2006/relationships/image" Target="../media/image5.png"/><Relationship Id="rId10" Type="http://schemas.openxmlformats.org/officeDocument/2006/relationships/image" Target="../media/image10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jpe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" name="image-12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3004800" cy="9753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8" name="image-15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219200" y="677862"/>
            <a:ext cx="3340100" cy="3017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40" name="image-16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3833812" y="1028700"/>
            <a:ext cx="2503488" cy="2260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1" name="image-2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5813425" y="622300"/>
            <a:ext cx="3079750" cy="27813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2" name="image-14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4318000" y="2400300"/>
            <a:ext cx="2921000" cy="2636838"/>
          </a:xfrm>
          <a:prstGeom prst="rect">
            <a:avLst/>
          </a:prstGeom>
          <a:ln w="12700">
            <a:miter lim="400000"/>
          </a:ln>
        </p:spPr>
      </p:pic>
      <p:pic>
        <p:nvPicPr>
          <p:cNvPr id="43" name="image-9.png"/>
          <p:cNvPicPr/>
          <p:nvPr/>
        </p:nvPicPr>
        <p:blipFill>
          <a:blip r:embed="rId7"/>
          <a:stretch>
            <a:fillRect/>
          </a:stretch>
        </p:blipFill>
        <p:spPr>
          <a:xfrm>
            <a:off x="2273300" y="2882900"/>
            <a:ext cx="2501900" cy="22606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4" name="image-5.png"/>
          <p:cNvPicPr/>
          <p:nvPr/>
        </p:nvPicPr>
        <p:blipFill>
          <a:blip r:embed="rId8"/>
          <a:stretch>
            <a:fillRect/>
          </a:stretch>
        </p:blipFill>
        <p:spPr>
          <a:xfrm>
            <a:off x="4697412" y="4305300"/>
            <a:ext cx="2770188" cy="25019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5" name="image-3.png"/>
          <p:cNvPicPr/>
          <p:nvPr/>
        </p:nvPicPr>
        <p:blipFill>
          <a:blip r:embed="rId9"/>
          <a:stretch>
            <a:fillRect/>
          </a:stretch>
        </p:blipFill>
        <p:spPr>
          <a:xfrm>
            <a:off x="8216900" y="863600"/>
            <a:ext cx="2924175" cy="2641600"/>
          </a:xfrm>
          <a:prstGeom prst="rect">
            <a:avLst/>
          </a:prstGeom>
          <a:ln w="12700">
            <a:miter lim="400000"/>
          </a:ln>
        </p:spPr>
      </p:pic>
      <p:sp>
        <p:nvSpPr>
          <p:cNvPr id="46" name="Shape 46"/>
          <p:cNvSpPr/>
          <p:nvPr/>
        </p:nvSpPr>
        <p:spPr>
          <a:xfrm>
            <a:off x="3149600" y="7281488"/>
            <a:ext cx="4406900" cy="9310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lnSpc>
                <a:spcPts val="1300"/>
              </a:lnSpc>
              <a:defRPr sz="1800"/>
            </a:pPr>
            <a:r>
              <a:rPr sz="2800" dirty="0">
                <a:uFill>
                  <a:solidFill/>
                </a:uFill>
                <a:latin typeface="Helvetica Neue Bold Condensed"/>
                <a:ea typeface="Helvetica Neue"/>
                <a:cs typeface="Helvetica Neue Bold Condensed"/>
                <a:sym typeface="Helvetica Neue"/>
              </a:rPr>
              <a:t>Faith Based </a:t>
            </a:r>
            <a:endParaRPr sz="2800" dirty="0">
              <a:solidFill>
                <a:srgbClr val="FFFFFF"/>
              </a:solidFill>
              <a:uFill>
                <a:solidFill/>
              </a:uFill>
              <a:latin typeface="Helvetica Neue Bold Condensed"/>
              <a:ea typeface="Helvetica Neue"/>
              <a:cs typeface="Helvetica Neue Bold Condensed"/>
              <a:sym typeface="Helvetica Neue"/>
            </a:endParaRPr>
          </a:p>
          <a:p>
            <a:pPr lvl="0">
              <a:lnSpc>
                <a:spcPts val="1300"/>
              </a:lnSpc>
              <a:defRPr sz="1800"/>
            </a:pPr>
            <a:endParaRPr sz="2800" dirty="0">
              <a:solidFill>
                <a:srgbClr val="FFFFFF"/>
              </a:solidFill>
              <a:uFill>
                <a:solidFill/>
              </a:uFill>
              <a:latin typeface="Helvetica Neue Bold Condensed"/>
              <a:ea typeface="Helvetica Neue"/>
              <a:cs typeface="Helvetica Neue Bold Condensed"/>
              <a:sym typeface="Helvetica Neue"/>
            </a:endParaRPr>
          </a:p>
          <a:p>
            <a:pPr lvl="0">
              <a:lnSpc>
                <a:spcPts val="1300"/>
              </a:lnSpc>
              <a:defRPr sz="1800"/>
            </a:pPr>
            <a:r>
              <a:rPr sz="2800" dirty="0">
                <a:uFill>
                  <a:solidFill/>
                </a:uFill>
                <a:latin typeface="Helvetica Neue Bold Condensed"/>
                <a:ea typeface="Helvetica Neue"/>
                <a:cs typeface="Helvetica Neue Bold Condensed"/>
                <a:sym typeface="Helvetica Neue"/>
              </a:rPr>
              <a:t>First Responders</a:t>
            </a:r>
            <a:endParaRPr sz="2800" dirty="0">
              <a:solidFill>
                <a:srgbClr val="FFFFFF"/>
              </a:solidFill>
              <a:uFill>
                <a:solidFill/>
              </a:uFill>
              <a:latin typeface="Helvetica Neue Bold Condensed"/>
              <a:ea typeface="Helvetica Neue"/>
              <a:cs typeface="Helvetica Neue Bold Condensed"/>
              <a:sym typeface="Helvetica Neue"/>
            </a:endParaRPr>
          </a:p>
          <a:p>
            <a:pPr lvl="0">
              <a:lnSpc>
                <a:spcPts val="1300"/>
              </a:lnSpc>
              <a:defRPr sz="1800"/>
            </a:pPr>
            <a:r>
              <a:rPr sz="2800" dirty="0">
                <a:uFill>
                  <a:solidFill/>
                </a:uFill>
                <a:latin typeface="Helvetica Neue Bold Condensed"/>
                <a:ea typeface="Helvetica Neue"/>
                <a:cs typeface="Helvetica Neue Bold Condensed"/>
                <a:sym typeface="Helvetica Neue"/>
              </a:rPr>
              <a:t> </a:t>
            </a:r>
            <a:endParaRPr sz="2800" dirty="0">
              <a:solidFill>
                <a:srgbClr val="FFFFFF"/>
              </a:solidFill>
              <a:uFill>
                <a:solidFill/>
              </a:uFill>
              <a:latin typeface="Helvetica Neue Bold Condensed"/>
              <a:ea typeface="Helvetica Neue"/>
              <a:cs typeface="Helvetica Neue Bold Condensed"/>
              <a:sym typeface="Helvetica Neue"/>
            </a:endParaRPr>
          </a:p>
          <a:p>
            <a:pPr lvl="0">
              <a:lnSpc>
                <a:spcPts val="1300"/>
              </a:lnSpc>
              <a:defRPr sz="1800"/>
            </a:pPr>
            <a:r>
              <a:rPr lang="en-US" sz="2800" dirty="0">
                <a:uFill>
                  <a:solidFill/>
                </a:uFill>
                <a:latin typeface="Helvetica Neue Bold Condensed"/>
                <a:ea typeface="Helvetica Neue"/>
                <a:cs typeface="Helvetica Neue Bold Condensed"/>
                <a:sym typeface="Helvetica Neue"/>
              </a:rPr>
              <a:t>Training</a:t>
            </a:r>
            <a:endParaRPr sz="2800" dirty="0">
              <a:uFill>
                <a:solidFill/>
              </a:uFill>
              <a:latin typeface="Helvetica Neue Bold Condensed"/>
              <a:ea typeface="Helvetica Neue"/>
              <a:cs typeface="Helvetica Neue Bold Condensed"/>
              <a:sym typeface="Helvetica Neue"/>
            </a:endParaRPr>
          </a:p>
        </p:txBody>
      </p:sp>
      <p:sp>
        <p:nvSpPr>
          <p:cNvPr id="47" name="Shape 47"/>
          <p:cNvSpPr/>
          <p:nvPr/>
        </p:nvSpPr>
        <p:spPr>
          <a:xfrm>
            <a:off x="7833518" y="6050382"/>
            <a:ext cx="5410200" cy="123110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lIns="0" tIns="0" rIns="0" bIns="0" anchor="ctr">
            <a:spAutoFit/>
          </a:bodyPr>
          <a:lstStyle/>
          <a:p>
            <a:pPr lvl="0">
              <a:defRPr sz="1800"/>
            </a:pPr>
            <a:r>
              <a:rPr sz="4000" b="1" dirty="0">
                <a:uFill>
                  <a:solidFill/>
                </a:u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Gill Sans"/>
              </a:rPr>
              <a:t>Friday &amp; Saturday </a:t>
            </a:r>
            <a:endParaRPr sz="4000" b="1" dirty="0">
              <a:solidFill>
                <a:srgbClr val="FFFFFF"/>
              </a:solidFill>
              <a:uFill>
                <a:solidFill/>
              </a:u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Gill Sans"/>
            </a:endParaRPr>
          </a:p>
          <a:p>
            <a:pPr lvl="0">
              <a:defRPr sz="1800"/>
            </a:pPr>
            <a:r>
              <a:rPr sz="4000" b="1" dirty="0">
                <a:uFill>
                  <a:solidFill/>
                </a:u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Gill Sans"/>
              </a:rPr>
              <a:t>March </a:t>
            </a:r>
            <a:r>
              <a:rPr lang="en-US" sz="4000" b="1" dirty="0">
                <a:uFill>
                  <a:solidFill/>
                </a:u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Gill Sans"/>
              </a:rPr>
              <a:t>18-19, 2022</a:t>
            </a:r>
            <a:endParaRPr sz="4000" b="1" dirty="0">
              <a:solidFill>
                <a:srgbClr val="FFFFFF"/>
              </a:solidFill>
              <a:uFill>
                <a:solidFill/>
              </a:uFill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Gill Sans"/>
            </a:endParaRPr>
          </a:p>
        </p:txBody>
      </p:sp>
      <p:pic>
        <p:nvPicPr>
          <p:cNvPr id="48" name="image-19.png"/>
          <p:cNvPicPr/>
          <p:nvPr/>
        </p:nvPicPr>
        <p:blipFill>
          <a:blip r:embed="rId10"/>
          <a:stretch>
            <a:fillRect/>
          </a:stretch>
        </p:blipFill>
        <p:spPr>
          <a:xfrm>
            <a:off x="6648450" y="2794000"/>
            <a:ext cx="3333750" cy="3009900"/>
          </a:xfrm>
          <a:prstGeom prst="rect">
            <a:avLst/>
          </a:prstGeom>
          <a:ln w="12700">
            <a:miter lim="400000"/>
          </a:ln>
        </p:spPr>
      </p:pic>
      <p:sp>
        <p:nvSpPr>
          <p:cNvPr id="49" name="Shape 49"/>
          <p:cNvSpPr/>
          <p:nvPr/>
        </p:nvSpPr>
        <p:spPr>
          <a:xfrm>
            <a:off x="1885949" y="8789759"/>
            <a:ext cx="9525001" cy="20048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lIns="0" tIns="0" rIns="0" bIns="0" anchor="ctr">
            <a:spAutoFit/>
          </a:bodyPr>
          <a:lstStyle/>
          <a:p>
            <a:pPr lvl="0" algn="r">
              <a:lnSpc>
                <a:spcPts val="1300"/>
              </a:lnSpc>
              <a:defRPr sz="1800"/>
            </a:pPr>
            <a:r>
              <a:rPr lang="en-US" sz="2400" dirty="0">
                <a:uFill>
                  <a:solidFill/>
                </a:uFill>
                <a:latin typeface="Helvetica Neue Medium"/>
                <a:ea typeface="Helvetica Neue"/>
                <a:cs typeface="Helvetica Neue Medium"/>
                <a:sym typeface="Helvetica Neue"/>
              </a:rPr>
              <a:t>Go to: </a:t>
            </a:r>
            <a:r>
              <a:rPr lang="en-US" sz="2400" dirty="0" err="1">
                <a:solidFill>
                  <a:srgbClr val="800000"/>
                </a:solidFill>
                <a:uFill>
                  <a:solidFill>
                    <a:srgbClr val="800000"/>
                  </a:solidFill>
                </a:uFill>
                <a:latin typeface="Helvetica Neue Medium"/>
                <a:ea typeface="Helvetica Neue"/>
                <a:cs typeface="Helvetica Neue Medium"/>
                <a:sym typeface="Helvetica Neue"/>
              </a:rPr>
              <a:t>christinaction.com</a:t>
            </a:r>
            <a:r>
              <a:rPr lang="en-US" sz="2400" dirty="0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Helvetica Neue Medium"/>
                <a:ea typeface="Helvetica Neue"/>
                <a:cs typeface="Helvetica Neue Medium"/>
                <a:sym typeface="Helvetica Neue"/>
              </a:rPr>
              <a:t> </a:t>
            </a:r>
            <a:r>
              <a:rPr lang="en-US" sz="2400" dirty="0">
                <a:uFill>
                  <a:solidFill/>
                </a:uFill>
                <a:latin typeface="Helvetica Neue Medium"/>
                <a:ea typeface="Helvetica Neue"/>
                <a:cs typeface="Helvetica Neue Medium"/>
                <a:sym typeface="Helvetica Neue"/>
              </a:rPr>
              <a:t>for more info or to register online</a:t>
            </a:r>
          </a:p>
        </p:txBody>
      </p:sp>
      <p:pic>
        <p:nvPicPr>
          <p:cNvPr id="15" name="Picture 14" descr="FBFR-Logo.png">
            <a:extLst>
              <a:ext uri="{FF2B5EF4-FFF2-40B4-BE49-F238E27FC236}">
                <a16:creationId xmlns:a16="http://schemas.microsoft.com/office/drawing/2014/main" id="{B2BE9C1A-8E74-BF48-A01C-1C36A507D844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92906" y="6201318"/>
            <a:ext cx="2743200" cy="2700000"/>
          </a:xfrm>
          <a:prstGeom prst="rect">
            <a:avLst/>
          </a:prstGeom>
        </p:spPr>
      </p:pic>
      <p:sp>
        <p:nvSpPr>
          <p:cNvPr id="2" name="TextBox 1">
            <a:extLst>
              <a:ext uri="{FF2B5EF4-FFF2-40B4-BE49-F238E27FC236}">
                <a16:creationId xmlns:a16="http://schemas.microsoft.com/office/drawing/2014/main" id="{A785C7F3-F54F-E944-8465-8CF771E7CAD9}"/>
              </a:ext>
            </a:extLst>
          </p:cNvPr>
          <p:cNvSpPr txBox="1"/>
          <p:nvPr/>
        </p:nvSpPr>
        <p:spPr>
          <a:xfrm>
            <a:off x="8089260" y="7434554"/>
            <a:ext cx="3785880" cy="861774"/>
          </a:xfrm>
          <a:prstGeom prst="rect">
            <a:avLst/>
          </a:prstGeom>
          <a:noFill/>
          <a:ln w="12700" cap="flat">
            <a:noFill/>
            <a:miter lim="400000"/>
          </a:ln>
          <a:effectLst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0" tIns="0" rIns="0" bIns="0" numCol="1" spcCol="38100" rtlCol="0" anchor="t">
            <a:spAutoFit/>
          </a:bodyPr>
          <a:lstStyle/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en-US" sz="2800" b="1" i="0" u="none" strike="noStrike" cap="none" spc="0" normalizeH="0" baseline="0" dirty="0">
                <a:ln>
                  <a:noFill/>
                </a:ln>
                <a:solidFill>
                  <a:srgbClr val="000000"/>
                </a:solidFill>
                <a:effectLst/>
                <a:uFillTx/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  <a:sym typeface="Helvetica"/>
              </a:rPr>
              <a:t>Bethel Temple Church</a:t>
            </a:r>
          </a:p>
          <a:p>
            <a:pPr marL="0" marR="0" indent="0" algn="ctr" defTabSz="457200" rtl="0" fontAlgn="auto" latinLnBrk="1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en-US" sz="2800" b="1" dirty="0">
                <a:solidFill>
                  <a:srgbClr val="000000"/>
                </a:solidFill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Cleburne, TX</a:t>
            </a:r>
            <a:endParaRPr kumimoji="0" lang="en-US" sz="2800" b="1" i="0" u="none" strike="noStrike" cap="none" spc="0" normalizeH="0" baseline="0" dirty="0">
              <a:ln>
                <a:noFill/>
              </a:ln>
              <a:solidFill>
                <a:srgbClr val="000000"/>
              </a:solidFill>
              <a:effectLst/>
              <a:uFillTx/>
              <a:latin typeface="Helvetica Neue" panose="02000503000000020004" pitchFamily="2" charset="0"/>
              <a:ea typeface="Helvetica Neue" panose="02000503000000020004" pitchFamily="2" charset="0"/>
              <a:cs typeface="Helvetica Neue" panose="02000503000000020004" pitchFamily="2" charset="0"/>
              <a:sym typeface="Helvetica"/>
            </a:endParaRPr>
          </a:p>
        </p:txBody>
      </p:sp>
    </p:spTree>
  </p:cSld>
  <p:clrMapOvr>
    <a:masterClrMapping/>
  </p:clrMapOvr>
  <p:transition spd="med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image-10.png"/>
          <p:cNvPicPr/>
          <p:nvPr/>
        </p:nvPicPr>
        <p:blipFill>
          <a:blip r:embed="rId2"/>
          <a:stretch>
            <a:fillRect/>
          </a:stretch>
        </p:blipFill>
        <p:spPr>
          <a:xfrm>
            <a:off x="9429750" y="4700587"/>
            <a:ext cx="1811338" cy="3516313"/>
          </a:xfrm>
          <a:prstGeom prst="rect">
            <a:avLst/>
          </a:prstGeom>
          <a:ln w="12700">
            <a:miter lim="400000"/>
          </a:ln>
        </p:spPr>
      </p:pic>
      <p:pic>
        <p:nvPicPr>
          <p:cNvPr id="177" name="image-4.png"/>
          <p:cNvPicPr/>
          <p:nvPr/>
        </p:nvPicPr>
        <p:blipFill>
          <a:blip r:embed="rId3"/>
          <a:stretch>
            <a:fillRect/>
          </a:stretch>
        </p:blipFill>
        <p:spPr>
          <a:xfrm>
            <a:off x="1957387" y="4718050"/>
            <a:ext cx="1681163" cy="33353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8" name="image.png"/>
          <p:cNvPicPr/>
          <p:nvPr/>
        </p:nvPicPr>
        <p:blipFill>
          <a:blip r:embed="rId4"/>
          <a:stretch>
            <a:fillRect/>
          </a:stretch>
        </p:blipFill>
        <p:spPr>
          <a:xfrm>
            <a:off x="1298575" y="438150"/>
            <a:ext cx="10644188" cy="1341438"/>
          </a:xfrm>
          <a:prstGeom prst="rect">
            <a:avLst/>
          </a:prstGeom>
          <a:ln w="12700">
            <a:miter lim="400000"/>
          </a:ln>
        </p:spPr>
      </p:pic>
      <p:pic>
        <p:nvPicPr>
          <p:cNvPr id="179" name="image-17.png"/>
          <p:cNvPicPr/>
          <p:nvPr/>
        </p:nvPicPr>
        <p:blipFill>
          <a:blip r:embed="rId5"/>
          <a:stretch>
            <a:fillRect/>
          </a:stretch>
        </p:blipFill>
        <p:spPr>
          <a:xfrm>
            <a:off x="4730750" y="7278687"/>
            <a:ext cx="3486150" cy="2541588"/>
          </a:xfrm>
          <a:prstGeom prst="rect">
            <a:avLst/>
          </a:prstGeom>
          <a:ln w="12700">
            <a:miter lim="400000"/>
          </a:ln>
        </p:spPr>
      </p:pic>
      <p:sp>
        <p:nvSpPr>
          <p:cNvPr id="180" name="Shape 180"/>
          <p:cNvSpPr/>
          <p:nvPr/>
        </p:nvSpPr>
        <p:spPr>
          <a:xfrm>
            <a:off x="217487" y="6437312"/>
            <a:ext cx="5743576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lIns="63500" tIns="63500" rIns="63500" bIns="63500">
            <a:spAutoFit/>
          </a:bodyPr>
          <a:lstStyle>
            <a:lvl1pPr>
              <a:defRPr sz="2600" b="1">
                <a:uFill>
                  <a:solidFill/>
                </a:u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lvl="0">
              <a:defRPr sz="1800" b="0">
                <a:uFillTx/>
              </a:defRPr>
            </a:pPr>
            <a:r>
              <a:rPr sz="2600" b="1">
                <a:uFill>
                  <a:solidFill/>
                </a:uFill>
              </a:rPr>
              <a:t>facebook.com/christinaction</a:t>
            </a:r>
          </a:p>
        </p:txBody>
      </p:sp>
      <p:sp>
        <p:nvSpPr>
          <p:cNvPr id="181" name="Shape 181"/>
          <p:cNvSpPr/>
          <p:nvPr/>
        </p:nvSpPr>
        <p:spPr>
          <a:xfrm>
            <a:off x="8102600" y="6437312"/>
            <a:ext cx="4902200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lIns="63500" tIns="63500" rIns="63500" bIns="63500">
            <a:spAutoFit/>
          </a:bodyPr>
          <a:lstStyle>
            <a:lvl1pPr>
              <a:defRPr sz="2600" b="1">
                <a:uFill>
                  <a:solidFill/>
                </a:u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lvl="0">
              <a:defRPr sz="1800" b="0">
                <a:uFillTx/>
              </a:defRPr>
            </a:pPr>
            <a:r>
              <a:rPr sz="2600" b="1">
                <a:uFill>
                  <a:solidFill/>
                </a:uFill>
              </a:rPr>
              <a:t>twitter.com/CIArelief</a:t>
            </a:r>
          </a:p>
        </p:txBody>
      </p:sp>
      <p:sp>
        <p:nvSpPr>
          <p:cNvPr id="182" name="Shape 182"/>
          <p:cNvSpPr/>
          <p:nvPr/>
        </p:nvSpPr>
        <p:spPr>
          <a:xfrm>
            <a:off x="2997200" y="8837612"/>
            <a:ext cx="7162800" cy="533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lIns="63500" tIns="63500" rIns="63500" bIns="63500">
            <a:spAutoFit/>
          </a:bodyPr>
          <a:lstStyle>
            <a:lvl1pPr>
              <a:defRPr sz="2600" b="1">
                <a:uFill>
                  <a:solidFill/>
                </a:u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lvl="0">
              <a:defRPr sz="1800" b="0">
                <a:uFillTx/>
              </a:defRPr>
            </a:pPr>
            <a:r>
              <a:rPr sz="2600" b="1">
                <a:uFill>
                  <a:solidFill/>
                </a:uFill>
              </a:rPr>
              <a:t>youTube.com/CIAdisasterRelief</a:t>
            </a:r>
          </a:p>
        </p:txBody>
      </p:sp>
      <p:sp>
        <p:nvSpPr>
          <p:cNvPr id="183" name="Shape 183"/>
          <p:cNvSpPr/>
          <p:nvPr/>
        </p:nvSpPr>
        <p:spPr>
          <a:xfrm>
            <a:off x="3883025" y="1363662"/>
            <a:ext cx="5743575" cy="53340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lIns="63500" tIns="63500" rIns="63500" bIns="63500">
            <a:spAutoFit/>
          </a:bodyPr>
          <a:lstStyle>
            <a:lvl1pPr>
              <a:defRPr sz="2600" b="1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  <a:cs typeface="Verdana"/>
                <a:sym typeface="Verdana"/>
              </a:defRPr>
            </a:lvl1pPr>
          </a:lstStyle>
          <a:p>
            <a:pPr lvl="0">
              <a:defRPr sz="1800" b="0" u="none">
                <a:solidFill>
                  <a:srgbClr val="000000"/>
                </a:solidFill>
                <a:uFillTx/>
              </a:defRPr>
            </a:pPr>
            <a:r>
              <a:rPr sz="2600" b="1" u="sng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</a:rPr>
              <a:t>www.christinaction.com</a:t>
            </a:r>
          </a:p>
        </p:txBody>
      </p:sp>
      <p:sp>
        <p:nvSpPr>
          <p:cNvPr id="184" name="Shape 184"/>
          <p:cNvSpPr/>
          <p:nvPr/>
        </p:nvSpPr>
        <p:spPr>
          <a:xfrm>
            <a:off x="9437688" y="2220912"/>
            <a:ext cx="2159000" cy="173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lIns="63500" tIns="63500" rIns="63500" bIns="63500">
            <a:spAutoFit/>
          </a:bodyPr>
          <a:lstStyle/>
          <a:p>
            <a:pPr lvl="0">
              <a:defRPr sz="1800"/>
            </a:pPr>
            <a:r>
              <a:rPr sz="2600" i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  <a:cs typeface="Verdana"/>
                <a:sym typeface="Verdana"/>
              </a:rPr>
              <a:t>• blogs</a:t>
            </a:r>
          </a:p>
          <a:p>
            <a:pPr lvl="0">
              <a:defRPr sz="1800"/>
            </a:pPr>
            <a:r>
              <a:rPr sz="2600" i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  <a:cs typeface="Verdana"/>
                <a:sym typeface="Verdana"/>
              </a:rPr>
              <a:t>• photos</a:t>
            </a:r>
          </a:p>
          <a:p>
            <a:pPr lvl="0">
              <a:defRPr sz="1800"/>
            </a:pPr>
            <a:r>
              <a:rPr sz="2600" i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  <a:cs typeface="Verdana"/>
                <a:sym typeface="Verdana"/>
              </a:rPr>
              <a:t>• videos</a:t>
            </a:r>
          </a:p>
          <a:p>
            <a:pPr lvl="0">
              <a:defRPr sz="1800"/>
            </a:pPr>
            <a:r>
              <a:rPr sz="2600" i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  <a:cs typeface="Verdana"/>
                <a:sym typeface="Verdana"/>
              </a:rPr>
              <a:t>• updates</a:t>
            </a:r>
          </a:p>
        </p:txBody>
      </p:sp>
      <p:sp>
        <p:nvSpPr>
          <p:cNvPr id="185" name="Shape 185"/>
          <p:cNvSpPr/>
          <p:nvPr/>
        </p:nvSpPr>
        <p:spPr>
          <a:xfrm>
            <a:off x="1471612" y="2438400"/>
            <a:ext cx="2159001" cy="17319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a14="http://schemas.microsoft.com/office/mac/drawingml/2011/main" xmlns:mv="urn:schemas-microsoft-com:mac:vml" xmlns:mc="http://schemas.openxmlformats.org/markup-compatibility/2006" val="1"/>
            </a:ext>
          </a:extLst>
        </p:spPr>
        <p:txBody>
          <a:bodyPr lIns="63500" tIns="63500" rIns="63500" bIns="63500">
            <a:spAutoFit/>
          </a:bodyPr>
          <a:lstStyle/>
          <a:p>
            <a:pPr lvl="0">
              <a:defRPr sz="1800"/>
            </a:pPr>
            <a:r>
              <a:rPr sz="2600" i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  <a:cs typeface="Verdana"/>
                <a:sym typeface="Verdana"/>
              </a:rPr>
              <a:t>• connect</a:t>
            </a:r>
          </a:p>
          <a:p>
            <a:pPr lvl="0">
              <a:defRPr sz="1800"/>
            </a:pPr>
            <a:r>
              <a:rPr sz="2600" i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  <a:cs typeface="Verdana"/>
                <a:sym typeface="Verdana"/>
              </a:rPr>
              <a:t>• post</a:t>
            </a:r>
          </a:p>
          <a:p>
            <a:pPr lvl="0">
              <a:defRPr sz="1800"/>
            </a:pPr>
            <a:r>
              <a:rPr sz="2600" i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  <a:cs typeface="Verdana"/>
                <a:sym typeface="Verdana"/>
              </a:rPr>
              <a:t>• share</a:t>
            </a:r>
          </a:p>
          <a:p>
            <a:pPr lvl="0">
              <a:defRPr sz="1800"/>
            </a:pPr>
            <a:r>
              <a:rPr sz="2600" i="1">
                <a:solidFill>
                  <a:srgbClr val="FFFFFF"/>
                </a:solidFill>
                <a:uFill>
                  <a:solidFill>
                    <a:srgbClr val="FFFFFF"/>
                  </a:solidFill>
                </a:uFill>
                <a:latin typeface="Verdana"/>
                <a:ea typeface="Verdana"/>
                <a:cs typeface="Verdana"/>
                <a:sym typeface="Verdana"/>
              </a:rPr>
              <a:t>• follow</a:t>
            </a:r>
          </a:p>
        </p:txBody>
      </p:sp>
      <p:pic>
        <p:nvPicPr>
          <p:cNvPr id="186" name="image-8.png"/>
          <p:cNvPicPr/>
          <p:nvPr/>
        </p:nvPicPr>
        <p:blipFill>
          <a:blip r:embed="rId6"/>
          <a:stretch>
            <a:fillRect/>
          </a:stretch>
        </p:blipFill>
        <p:spPr>
          <a:xfrm>
            <a:off x="4529137" y="2133600"/>
            <a:ext cx="3651251" cy="7169150"/>
          </a:xfrm>
          <a:prstGeom prst="rect">
            <a:avLst/>
          </a:prstGeom>
          <a:ln w="12700">
            <a:miter lim="400000"/>
          </a:ln>
        </p:spPr>
      </p:pic>
      <p:pic>
        <p:nvPicPr>
          <p:cNvPr id="13" name="Picture 12" descr="CIA_SocialNetworks.jp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14481"/>
            <a:ext cx="13004800" cy="9753600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009999"/>
      </a:accent5>
      <a:accent6>
        <a:srgbClr val="99CC00"/>
      </a:accent6>
      <a:hlink>
        <a:srgbClr val="0000FF"/>
      </a:hlink>
      <a:folHlink>
        <a:srgbClr val="FF00FF"/>
      </a:folHlink>
    </a:clrScheme>
    <a:fontScheme name="Default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round/>
        </a:ln>
        <a:effectLst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BBE0E3"/>
      </a:accent1>
      <a:accent2>
        <a:srgbClr val="333399"/>
      </a:accent2>
      <a:accent3>
        <a:srgbClr val="AAAAAA"/>
      </a:accent3>
      <a:accent4>
        <a:srgbClr val="DADADA"/>
      </a:accent4>
      <a:accent5>
        <a:srgbClr val="009999"/>
      </a:accent5>
      <a:accent6>
        <a:srgbClr val="99CC00"/>
      </a:accent6>
      <a:hlink>
        <a:srgbClr val="0000FF"/>
      </a:hlink>
      <a:folHlink>
        <a:srgbClr val="FF00FF"/>
      </a:folHlink>
    </a:clrScheme>
    <a:fontScheme name="Default">
      <a:majorFont>
        <a:latin typeface="Gill Sans"/>
        <a:ea typeface="Gill Sans"/>
        <a:cs typeface="Gill Sans"/>
      </a:majorFont>
      <a:minorFont>
        <a:latin typeface="Gill Sans"/>
        <a:ea typeface="Gill Sans"/>
        <a:cs typeface="Gill Sans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FFFFF"/>
        </a:solidFill>
        <a:ln w="25400" cap="flat">
          <a:solidFill>
            <a:srgbClr val="BBE0E3"/>
          </a:solidFill>
          <a:prstDash val="solid"/>
          <a:round/>
        </a:ln>
        <a:effectLst/>
      </a:spPr>
      <a:bodyPr rot="0" spcFirstLastPara="1" vertOverflow="overflow" horzOverflow="overflow" vert="horz" wrap="square" lIns="50800" tIns="50800" rIns="50800" bIns="50800" numCol="1" spcCol="38100" rtlCol="0" anchor="t">
        <a:spAutoFit/>
      </a:bodyPr>
      <a:lstStyle>
        <a:defPPr marL="0" marR="0" indent="0" algn="ctr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4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>
              <a:solidFill>
                <a:srgbClr val="000000"/>
              </a:solidFill>
            </a:uFill>
            <a:latin typeface="+mn-lt"/>
            <a:ea typeface="+mn-ea"/>
            <a:cs typeface="+mn-cs"/>
            <a:sym typeface="Gill Sans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0" tIns="0" rIns="0" bIns="0" numCol="1" spcCol="38100" rtlCol="0" anchor="t">
        <a:spAutoFit/>
      </a:bodyPr>
      <a:lstStyle>
        <a:defPPr marL="0" marR="0" indent="0" algn="l" defTabSz="457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2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"/>
            <a:ea typeface="Helvetica"/>
            <a:cs typeface="Helvetica"/>
            <a:sym typeface="Helvetica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68</Words>
  <Application>Microsoft Macintosh PowerPoint</Application>
  <PresentationFormat>Custom</PresentationFormat>
  <Paragraphs>22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Gill Sans</vt:lpstr>
      <vt:lpstr>Helvetica</vt:lpstr>
      <vt:lpstr>Helvetica Neue</vt:lpstr>
      <vt:lpstr>Helvetica Neue Bold Condensed</vt:lpstr>
      <vt:lpstr>Helvetica Neue Medium</vt:lpstr>
      <vt:lpstr>Verdana</vt:lpstr>
      <vt:lpstr>Default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cp:lastModifiedBy>Microsoft Office User</cp:lastModifiedBy>
  <cp:revision>4</cp:revision>
  <dcterms:created xsi:type="dcterms:W3CDTF">2015-02-10T18:49:46Z</dcterms:created>
  <dcterms:modified xsi:type="dcterms:W3CDTF">2021-10-10T22:28:49Z</dcterms:modified>
</cp:coreProperties>
</file>